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82FE5D-6E5B-4B00-8268-17D8858DB52D}" type="datetimeFigureOut">
              <a:rPr lang="en-GB" smtClean="0"/>
              <a:t>01/02/2017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4077A-10CD-442E-AD68-3E0F987481EF}" type="slidenum">
              <a:rPr lang="en-GB" smtClean="0"/>
              <a:t>‹#›</a:t>
            </a:fld>
            <a:endParaRPr lang="en-GB"/>
          </a:p>
        </p:txBody>
      </p:sp>
    </p:spTree>
    <p:extLst>
      <p:ext uri="{BB962C8B-B14F-4D97-AF65-F5344CB8AC3E}">
        <p14:creationId xmlns:p14="http://schemas.microsoft.com/office/powerpoint/2010/main" val="3864085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a:t>
            </a:r>
            <a:r>
              <a:rPr lang="en-GB" err="1"/>
              <a:t>tate</a:t>
            </a:r>
            <a:r>
              <a:rPr lang="en-GB"/>
              <a:t>.org</a:t>
            </a:r>
            <a:endParaRPr lang="en-GB"/>
          </a:p>
        </p:txBody>
      </p:sp>
      <p:sp>
        <p:nvSpPr>
          <p:cNvPr id="4" name="Slide Number Placeholder 3"/>
          <p:cNvSpPr>
            <a:spLocks noGrp="1"/>
          </p:cNvSpPr>
          <p:nvPr>
            <p:ph type="sldNum" sz="quarter" idx="10"/>
          </p:nvPr>
        </p:nvSpPr>
        <p:spPr/>
        <p:txBody>
          <a:bodyPr/>
          <a:lstStyle/>
          <a:p>
            <a:fld id="{6B74077A-10CD-442E-AD68-3E0F987481EF}" type="slidenum">
              <a:rPr lang="en-GB" smtClean="0"/>
              <a:t>1</a:t>
            </a:fld>
            <a:endParaRPr lang="en-GB"/>
          </a:p>
        </p:txBody>
      </p:sp>
    </p:spTree>
    <p:extLst>
      <p:ext uri="{BB962C8B-B14F-4D97-AF65-F5344CB8AC3E}">
        <p14:creationId xmlns:p14="http://schemas.microsoft.com/office/powerpoint/2010/main" val="3467166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8DCEB5-907A-4768-9868-D265A92F1C16}"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98017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DCEB5-907A-4768-9868-D265A92F1C16}"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412275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DCEB5-907A-4768-9868-D265A92F1C16}"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306069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8DCEB5-907A-4768-9868-D265A92F1C16}"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257133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8DCEB5-907A-4768-9868-D265A92F1C16}" type="datetimeFigureOut">
              <a:rPr lang="en-GB" smtClean="0"/>
              <a:t>01/02/2017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33602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8DCEB5-907A-4768-9868-D265A92F1C16}"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1160185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8DCEB5-907A-4768-9868-D265A92F1C16}" type="datetimeFigureOut">
              <a:rPr lang="en-GB" smtClean="0"/>
              <a:t>01/02/2017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376942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8DCEB5-907A-4768-9868-D265A92F1C16}" type="datetimeFigureOut">
              <a:rPr lang="en-GB" smtClean="0"/>
              <a:t>01/02/2017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208881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DCEB5-907A-4768-9868-D265A92F1C16}" type="datetimeFigureOut">
              <a:rPr lang="en-GB" smtClean="0"/>
              <a:t>01/02/2017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79824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8DCEB5-907A-4768-9868-D265A92F1C16}"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125474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8DCEB5-907A-4768-9868-D265A92F1C16}" type="datetimeFigureOut">
              <a:rPr lang="en-GB" smtClean="0"/>
              <a:t>01/02/2017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1A7D32-CD80-4D2A-82ED-AA721ED734C6}" type="slidenum">
              <a:rPr lang="en-GB" smtClean="0"/>
              <a:t>‹#›</a:t>
            </a:fld>
            <a:endParaRPr lang="en-GB"/>
          </a:p>
        </p:txBody>
      </p:sp>
    </p:spTree>
    <p:extLst>
      <p:ext uri="{BB962C8B-B14F-4D97-AF65-F5344CB8AC3E}">
        <p14:creationId xmlns:p14="http://schemas.microsoft.com/office/powerpoint/2010/main" val="363748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DCEB5-907A-4768-9868-D265A92F1C16}" type="datetimeFigureOut">
              <a:rPr lang="en-GB" smtClean="0"/>
              <a:t>01/02/2017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A7D32-CD80-4D2A-82ED-AA721ED734C6}" type="slidenum">
              <a:rPr lang="en-GB" smtClean="0"/>
              <a:t>‹#›</a:t>
            </a:fld>
            <a:endParaRPr lang="en-GB"/>
          </a:p>
        </p:txBody>
      </p:sp>
    </p:spTree>
    <p:extLst>
      <p:ext uri="{BB962C8B-B14F-4D97-AF65-F5344CB8AC3E}">
        <p14:creationId xmlns:p14="http://schemas.microsoft.com/office/powerpoint/2010/main" val="3866355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What does migration mean to you? Where do you call home? How do your family or friends remember things about the past? Do you, your family or your friends have stories about other places? What special objects mean something to you or those you love?</a:t>
            </a:r>
          </a:p>
          <a:p>
            <a:pPr marL="0" indent="0">
              <a:buNone/>
            </a:pPr>
            <a:endParaRPr lang="en-GB" dirty="0"/>
          </a:p>
          <a:p>
            <a:pPr marL="0" indent="0">
              <a:buNone/>
            </a:pPr>
            <a:r>
              <a:rPr lang="en-GB" b="1" dirty="0"/>
              <a:t>Bring an object.</a:t>
            </a:r>
            <a:r>
              <a:rPr lang="en-GB" dirty="0"/>
              <a:t> Come along with an object that means something to you, your family or a friend. It might be something that has travelled with someone from place to place, or an object that brings up memories for its owner.</a:t>
            </a:r>
          </a:p>
        </p:txBody>
      </p:sp>
    </p:spTree>
    <p:extLst>
      <p:ext uri="{BB962C8B-B14F-4D97-AF65-F5344CB8AC3E}">
        <p14:creationId xmlns:p14="http://schemas.microsoft.com/office/powerpoint/2010/main" val="4281516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Words>
  <Application>Microsoft Office PowerPoint</Application>
  <PresentationFormat>Widescreen</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Burrows</dc:creator>
  <cp:lastModifiedBy>Amy Burrows</cp:lastModifiedBy>
  <cp:revision>1</cp:revision>
  <dcterms:created xsi:type="dcterms:W3CDTF">2017-02-01T12:16:01Z</dcterms:created>
  <dcterms:modified xsi:type="dcterms:W3CDTF">2017-02-01T12:16:31Z</dcterms:modified>
</cp:coreProperties>
</file>